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4" r:id="rId10"/>
    <p:sldId id="263" r:id="rId11"/>
    <p:sldId id="264" r:id="rId12"/>
    <p:sldId id="270" r:id="rId13"/>
    <p:sldId id="271" r:id="rId14"/>
    <p:sldId id="273" r:id="rId15"/>
    <p:sldId id="265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B4C"/>
    <a:srgbClr val="DED7F4"/>
    <a:srgbClr val="937CDD"/>
    <a:srgbClr val="5F76AB"/>
    <a:srgbClr val="FFD581"/>
    <a:srgbClr val="FFFF81"/>
    <a:srgbClr val="7C6FA6"/>
    <a:srgbClr val="C2B5EE"/>
    <a:srgbClr val="C47CDD"/>
    <a:srgbClr val="7C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07" autoAdjust="0"/>
  </p:normalViewPr>
  <p:slideViewPr>
    <p:cSldViewPr snapToGrid="0">
      <p:cViewPr>
        <p:scale>
          <a:sx n="102" d="100"/>
          <a:sy n="102" d="100"/>
        </p:scale>
        <p:origin x="-84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57481-A315-4A75-9744-3126C82CD2BB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43BF-62CA-413B-80A8-27BBF0DE8D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6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</a:t>
            </a:r>
            <a:r>
              <a:rPr lang="ru-RU" baseline="0" dirty="0" smtClean="0"/>
              <a:t> мои заметки к слайду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91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Логлайн</a:t>
            </a:r>
            <a:r>
              <a:rPr lang="ru-RU" dirty="0" smtClean="0"/>
              <a:t> дает нам краткое представление о проекте и его сути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9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Роадмап</a:t>
            </a:r>
            <a:r>
              <a:rPr lang="ru-RU" dirty="0" smtClean="0"/>
              <a:t>, к концу каждой итерации представляется готовый продукт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73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</a:t>
            </a:r>
            <a:r>
              <a:rPr lang="ru-RU" baseline="0" dirty="0" smtClean="0"/>
              <a:t> визуализировать проект и понять что в каком виде будет разработано, на помощь пришел </a:t>
            </a:r>
            <a:r>
              <a:rPr lang="ru-RU" baseline="0" dirty="0" err="1" smtClean="0"/>
              <a:t>майндмап</a:t>
            </a:r>
            <a:r>
              <a:rPr lang="ru-RU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29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Чему</a:t>
            </a:r>
            <a:r>
              <a:rPr lang="ru-RU" baseline="0" dirty="0" smtClean="0"/>
              <a:t> я научилась?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Сказать</a:t>
            </a:r>
            <a:r>
              <a:rPr lang="ru-RU" baseline="0" dirty="0" smtClean="0"/>
              <a:t> про котиков гита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61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было взято за основу,</a:t>
            </a:r>
            <a:r>
              <a:rPr lang="ru-RU" baseline="0" dirty="0" smtClean="0"/>
              <a:t> об </a:t>
            </a:r>
            <a:r>
              <a:rPr lang="ru-RU" baseline="0" dirty="0" err="1" smtClean="0"/>
              <a:t>агаре</a:t>
            </a:r>
            <a:endParaRPr lang="en-US" baseline="0" dirty="0" smtClean="0"/>
          </a:p>
          <a:p>
            <a:r>
              <a:rPr lang="ru-RU" dirty="0" err="1" smtClean="0"/>
              <a:t>Агар</a:t>
            </a:r>
            <a:r>
              <a:rPr lang="ru-RU" baseline="0" dirty="0" smtClean="0"/>
              <a:t> – сетевая игра</a:t>
            </a:r>
            <a:r>
              <a:rPr lang="ru-RU" dirty="0" smtClean="0"/>
              <a:t>, в которой игрок контролирует круг, используя мышь и клавиатуру. Цель игры заключается в увеличении круга посредством поглощения гранул, которые случайным образом появляются на карте, и кругов других игроков.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30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Рассказать про логику ботов и !!! В АГАРЕ НЕТ БОТОВ, А У НАС ЕСТЬ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8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Тонкий</a:t>
            </a:r>
            <a:r>
              <a:rPr lang="ru-RU" baseline="0" dirty="0" smtClean="0"/>
              <a:t> клиент, не имеет никакой логики кроме </a:t>
            </a:r>
            <a:r>
              <a:rPr lang="ru-RU" baseline="0" dirty="0" err="1" smtClean="0"/>
              <a:t>отрисовки</a:t>
            </a:r>
            <a:endParaRPr lang="ru-RU" baseline="0" dirty="0" smtClean="0"/>
          </a:p>
          <a:p>
            <a:r>
              <a:rPr lang="ru-RU" baseline="0" dirty="0" smtClean="0"/>
              <a:t>Это дает следующие преимущества: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Можно играть на более слабых компах</a:t>
            </a:r>
          </a:p>
          <a:p>
            <a:pPr marL="228600" indent="-228600">
              <a:buAutoNum type="arabicPeriod"/>
            </a:pPr>
            <a:r>
              <a:rPr lang="ru-RU" dirty="0" smtClean="0"/>
              <a:t>Меньше</a:t>
            </a:r>
            <a:r>
              <a:rPr lang="ru-RU" baseline="0" dirty="0" smtClean="0"/>
              <a:t> возможностей обмануть игру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aseline="0" dirty="0" smtClean="0"/>
              <a:t>Сервер – толстый</a:t>
            </a:r>
          </a:p>
          <a:p>
            <a:pPr marL="0" indent="0">
              <a:buNone/>
            </a:pPr>
            <a:r>
              <a:rPr lang="ru-RU" baseline="0" dirty="0" smtClean="0"/>
              <a:t>Это позволяет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 любой момент изменить данные ботов, игроков и еды</a:t>
            </a:r>
          </a:p>
          <a:p>
            <a:pPr marL="228600" indent="-228600">
              <a:buAutoNum type="arabicPeriod"/>
            </a:pPr>
            <a:r>
              <a:rPr lang="ru-RU" dirty="0" smtClean="0"/>
              <a:t>Изменить логику движения ботов</a:t>
            </a:r>
            <a:r>
              <a:rPr lang="en-US" dirty="0" smtClean="0"/>
              <a:t>/</a:t>
            </a:r>
            <a:r>
              <a:rPr lang="ru-RU" dirty="0" smtClean="0"/>
              <a:t>игроков </a:t>
            </a:r>
          </a:p>
          <a:p>
            <a:pPr marL="228600" indent="-228600">
              <a:buAutoNum type="arabicPeriod"/>
            </a:pPr>
            <a:r>
              <a:rPr lang="ru-RU" dirty="0" smtClean="0"/>
              <a:t>Добавить обновления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37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r>
              <a:rPr lang="ru-RU" baseline="0" dirty="0" smtClean="0"/>
              <a:t> приходят постоянно, </a:t>
            </a:r>
            <a:r>
              <a:rPr lang="ru-RU" baseline="0" dirty="0" err="1" smtClean="0"/>
              <a:t>отрисовываем</a:t>
            </a:r>
            <a:r>
              <a:rPr lang="ru-RU" baseline="0" dirty="0" smtClean="0"/>
              <a:t> когда может браузер. Это дает актуальную информацию для прорисовки.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8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0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4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1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0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3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19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3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28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E3D4-9115-42AD-AB01-B45A76269814}" type="datetimeFigureOut">
              <a:rPr lang="ru-RU" smtClean="0"/>
              <a:t>29.08.2017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daria-grebneva/Summer-practice/tree/dev/AGARI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daria-grebneva/Summer-practice/tree/dev/AGARI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0592"/>
          </a:xfrm>
        </p:spPr>
        <p:txBody>
          <a:bodyPr/>
          <a:lstStyle/>
          <a:p>
            <a:r>
              <a:rPr lang="ru-RU" dirty="0" smtClean="0"/>
              <a:t>Сервер</a:t>
            </a:r>
          </a:p>
          <a:p>
            <a:pPr lvl="1"/>
            <a:r>
              <a:rPr lang="en-US" dirty="0" smtClean="0"/>
              <a:t>JavaScript, </a:t>
            </a:r>
            <a:r>
              <a:rPr lang="en-US" dirty="0" err="1" smtClean="0"/>
              <a:t>NodeJS</a:t>
            </a:r>
            <a:endParaRPr lang="en-US" dirty="0" smtClean="0"/>
          </a:p>
          <a:p>
            <a:pPr lvl="1"/>
            <a:r>
              <a:rPr lang="en-US" dirty="0" smtClean="0"/>
              <a:t>Socket.io</a:t>
            </a:r>
          </a:p>
          <a:p>
            <a:pPr lvl="1"/>
            <a:r>
              <a:rPr lang="en-US" dirty="0" smtClean="0"/>
              <a:t>Web-pack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Клиент:</a:t>
            </a:r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 smtClean="0"/>
              <a:t> Canvas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9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разработки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Логлайн</a:t>
            </a:r>
            <a:endParaRPr lang="ru-RU" dirty="0" smtClean="0"/>
          </a:p>
          <a:p>
            <a:r>
              <a:rPr lang="ru-RU" dirty="0" err="1" smtClean="0"/>
              <a:t>Роадмап</a:t>
            </a:r>
            <a:endParaRPr lang="ru-RU" dirty="0" smtClean="0"/>
          </a:p>
          <a:p>
            <a:r>
              <a:rPr lang="ru-RU" dirty="0" err="1" smtClean="0"/>
              <a:t>Майндмап</a:t>
            </a:r>
            <a:endParaRPr lang="ru-RU" dirty="0" smtClean="0"/>
          </a:p>
          <a:p>
            <a:r>
              <a:rPr lang="ru-RU" dirty="0" smtClean="0"/>
              <a:t>Итерации</a:t>
            </a:r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817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10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altLang="ru-RU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Логлайн</a:t>
            </a:r>
            <a:r>
              <a:rPr lang="ru-RU" altLang="ru-RU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игры </a:t>
            </a:r>
            <a:r>
              <a:rPr lang="en-US" altLang="ru-RU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AGARIO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46831"/>
              </p:ext>
            </p:extLst>
          </p:nvPr>
        </p:nvGraphicFramePr>
        <p:xfrm>
          <a:off x="929826" y="1923862"/>
          <a:ext cx="7262452" cy="3767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995"/>
                <a:gridCol w="4885457"/>
              </a:tblGrid>
              <a:tr h="460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Название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AGARIO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Логлайн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Вы клетка, которая ест кружочки и другие клетки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Цель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За счет поедания других клеток и кружочков как можно больше увеличить свою площадь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491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Препятствие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Чем больше площадь, тем меньше скорость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Другие клетки хотят съесть клетку игрока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602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Жанр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Аркада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0" y="113607"/>
            <a:ext cx="8664154" cy="60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12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4" name="Picture 6" descr="Картинки по запросу github logo 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Майндмап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245"/>
            <a:ext cx="12350086" cy="392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13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Клиент-серверная архитектура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, </a:t>
            </a:r>
            <a:r>
              <a:rPr lang="ru-RU" dirty="0" smtClean="0"/>
              <a:t>сборка проектов</a:t>
            </a:r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148" y="6395038"/>
            <a:ext cx="5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" name="Picture 6" descr="Картинки по запросу github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738809" y="1784317"/>
            <a:ext cx="3346174" cy="311567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О проекте</a:t>
            </a:r>
          </a:p>
          <a:p>
            <a:r>
              <a:rPr lang="ru-RU" dirty="0" smtClean="0"/>
              <a:t>Архитектура проекта</a:t>
            </a:r>
          </a:p>
          <a:p>
            <a:r>
              <a:rPr lang="ru-RU" dirty="0" smtClean="0"/>
              <a:t>Технологии</a:t>
            </a:r>
          </a:p>
          <a:p>
            <a:r>
              <a:rPr lang="ru-RU" dirty="0" smtClean="0"/>
              <a:t>Процесс разработки</a:t>
            </a:r>
          </a:p>
          <a:p>
            <a:r>
              <a:rPr lang="ru-RU" dirty="0" smtClean="0"/>
              <a:t>Сложности</a:t>
            </a:r>
          </a:p>
          <a:p>
            <a:r>
              <a:rPr lang="ru-RU" dirty="0" smtClean="0"/>
              <a:t>Итоги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148" y="6395038"/>
            <a:ext cx="7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054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Многопользовательская</a:t>
            </a:r>
          </a:p>
          <a:p>
            <a:r>
              <a:rPr lang="ru-RU" dirty="0" smtClean="0"/>
              <a:t>Кроссплатформенная</a:t>
            </a:r>
          </a:p>
          <a:p>
            <a:r>
              <a:rPr lang="ru-RU" dirty="0" smtClean="0"/>
              <a:t>Адаптивность к размеру экрана</a:t>
            </a:r>
          </a:p>
          <a:p>
            <a:r>
              <a:rPr lang="ru-RU" dirty="0" smtClean="0"/>
              <a:t>Боты и их логика</a:t>
            </a:r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73B4C"/>
                </a:solidFill>
              </a:rPr>
              <a:t>3/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2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931505" y="2378049"/>
            <a:ext cx="3886200" cy="2483200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</a:p>
          <a:p>
            <a:pPr algn="ctr"/>
            <a:endParaRPr lang="ru-RU" dirty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Проверка коллизий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Логика движения ботов</a:t>
            </a:r>
            <a:endParaRPr lang="en-US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Создание игрока</a:t>
            </a:r>
            <a:endParaRPr lang="ru-RU" dirty="0">
              <a:solidFill>
                <a:srgbClr val="073B4C"/>
              </a:solidFill>
            </a:endParaRPr>
          </a:p>
          <a:p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7138289" y="2378050"/>
            <a:ext cx="3811149" cy="2483200"/>
          </a:xfrm>
          <a:prstGeom prst="rect">
            <a:avLst/>
          </a:prstGeom>
          <a:solidFill>
            <a:srgbClr val="DED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</a:p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>
                <a:solidFill>
                  <a:srgbClr val="073B4C"/>
                </a:solidFill>
              </a:rPr>
              <a:t>Отрисовка</a:t>
            </a:r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Отслеживание пользовательских событий</a:t>
            </a:r>
          </a:p>
        </p:txBody>
      </p:sp>
      <p:sp>
        <p:nvSpPr>
          <p:cNvPr id="12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31505" y="2378049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138290" y="2378050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29" name="Стрелка вправо 28"/>
          <p:cNvSpPr/>
          <p:nvPr/>
        </p:nvSpPr>
        <p:spPr>
          <a:xfrm>
            <a:off x="5523724" y="3323549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 rot="10800000">
            <a:off x="5144278" y="3709205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085461" y="1743509"/>
            <a:ext cx="7825273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connection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NewPlayer.</a:t>
            </a: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create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delete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 || {};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movePlayer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data.x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altLang="ru-RU" sz="1400" dirty="0" err="1">
                <a:solidFill>
                  <a:srgbClr val="458383"/>
                </a:solidFill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lang="ru-RU" altLang="ru-RU" sz="1400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</a:t>
            </a:r>
            <a:r>
              <a:rPr lang="ru-RU" altLang="ru-RU" sz="1400" dirty="0" err="1">
                <a:solidFill>
                  <a:srgbClr val="7A7A43"/>
                </a:solidFill>
                <a:latin typeface="Courier New" pitchFamily="49" charset="0"/>
                <a:cs typeface="Courier New" pitchFamily="49" charset="0"/>
              </a:rPr>
              <a:t>moveEnemy</a:t>
            </a:r>
            <a:r>
              <a:rPr lang="ru-RU" altLang="ru-RU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ru-RU" altLang="ru-RU" sz="1400" dirty="0" err="1">
                <a:solidFill>
                  <a:srgbClr val="458383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ru-RU" altLang="ru-RU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kumimoji="0" lang="en-US" altLang="ru-RU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ru-RU" sz="14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collisionChecker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setInterval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io.sockets.emit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},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1000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60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5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1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508113" y="1407760"/>
            <a:ext cx="11683886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new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player_created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() =&gt;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=&gt;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food_width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food_radius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enemies_width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enemies_radius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update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mouseCoordinates</a:t>
            </a: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73B4C"/>
                </a:solidFill>
              </a:rPr>
              <a:t>6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73B4C"/>
                </a:solidFill>
              </a:rPr>
              <a:t>7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7240" y="375309"/>
            <a:ext cx="11784563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paint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clearRect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yReview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drawFood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drawPlayers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drawEnemies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ru-RU" altLang="ru-RU" sz="13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{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3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3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drawWallpaper</a:t>
            </a: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6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 - 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441327" y="1455573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13" name="Прямая соединительная линия 12"/>
          <p:cNvCxnSpPr>
            <a:stCxn id="11" idx="2"/>
          </p:cNvCxnSpPr>
          <p:nvPr/>
        </p:nvCxnSpPr>
        <p:spPr>
          <a:xfrm flipH="1">
            <a:off x="8200926" y="2295328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7971075" y="271987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959784" y="3761323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963198" y="4775716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/>
          <p:cNvCxnSpPr>
            <a:stCxn id="24" idx="3"/>
          </p:cNvCxnSpPr>
          <p:nvPr/>
        </p:nvCxnSpPr>
        <p:spPr>
          <a:xfrm>
            <a:off x="4822870" y="3025450"/>
            <a:ext cx="3136914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25" idx="3"/>
          </p:cNvCxnSpPr>
          <p:nvPr/>
        </p:nvCxnSpPr>
        <p:spPr>
          <a:xfrm>
            <a:off x="4811579" y="4066901"/>
            <a:ext cx="3148205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4795135" y="5078575"/>
            <a:ext cx="3168063" cy="2719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91973" y="273386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овый игрок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4891973" y="3762410"/>
            <a:ext cx="2260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</a:t>
            </a:r>
            <a:r>
              <a:rPr lang="ru-RU" dirty="0" smtClean="0"/>
              <a:t>екущие координаты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4795135" y="4709243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овые координаты и размеры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73B4C"/>
                </a:solidFill>
              </a:rPr>
              <a:t>8/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1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3817666" y="1455573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23" name="Прямая соединительная линия 22"/>
          <p:cNvCxnSpPr>
            <a:stCxn id="22" idx="2"/>
          </p:cNvCxnSpPr>
          <p:nvPr/>
        </p:nvCxnSpPr>
        <p:spPr>
          <a:xfrm flipH="1">
            <a:off x="4577265" y="2295328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4347414" y="271987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336123" y="3761323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339537" y="4775716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3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441</Words>
  <Application>Microsoft Office PowerPoint</Application>
  <PresentationFormat>Произвольный</PresentationFormat>
  <Paragraphs>129</Paragraphs>
  <Slides>16</Slides>
  <Notes>13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Презентация PowerPoint</vt:lpstr>
      <vt:lpstr>Содержание</vt:lpstr>
      <vt:lpstr>Презентация PowerPoint</vt:lpstr>
      <vt:lpstr>Требования</vt:lpstr>
      <vt:lpstr>Архитектура проекта</vt:lpstr>
      <vt:lpstr>Сервер</vt:lpstr>
      <vt:lpstr>Клиент</vt:lpstr>
      <vt:lpstr>Презентация PowerPoint</vt:lpstr>
      <vt:lpstr>Сервер - Клиент</vt:lpstr>
      <vt:lpstr>Технологии</vt:lpstr>
      <vt:lpstr>Процесс разработки</vt:lpstr>
      <vt:lpstr>Логлайн игры AGARIO</vt:lpstr>
      <vt:lpstr>Презентация PowerPoint</vt:lpstr>
      <vt:lpstr>Майндмап</vt:lpstr>
      <vt:lpstr>Сложности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Agar</dc:title>
  <dc:creator>root Admin</dc:creator>
  <cp:lastModifiedBy>Дарья</cp:lastModifiedBy>
  <cp:revision>24</cp:revision>
  <dcterms:created xsi:type="dcterms:W3CDTF">2017-08-27T06:30:02Z</dcterms:created>
  <dcterms:modified xsi:type="dcterms:W3CDTF">2017-08-29T16:29:34Z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F67FA1B9-0607-435E-B4B4-816EACFE0BE8</vt:lpwstr>
  </property>
  <property fmtid="{D5CDD505-2E9C-101B-9397-08002B2CF9AE}" pid="3" name="ArticulatePath">
    <vt:lpwstr>Presentation1</vt:lpwstr>
  </property>
</Properties>
</file>